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66" r:id="rId2"/>
    <p:sldId id="268" r:id="rId3"/>
    <p:sldId id="28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8823" y="496387"/>
            <a:ext cx="3200400" cy="1443445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SVOJILNI ZAIMKI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17030" y="445235"/>
            <a:ext cx="5265743" cy="3798816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61257" y="2037806"/>
            <a:ext cx="3474720" cy="4276107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/>
              <a:t>so besede, s katerimi poimenujemo, čigavo je kaj oz. komu kaj pripada. Svojilne zaimke uporabljamo namesto svojilnih pridevnikov. </a:t>
            </a:r>
          </a:p>
          <a:p>
            <a:endParaRPr lang="sl-SI" sz="2800" b="1" dirty="0"/>
          </a:p>
          <a:p>
            <a:r>
              <a:rPr lang="sl-SI" sz="2800" b="1" dirty="0"/>
              <a:t>VPRAŠALNICA: </a:t>
            </a:r>
            <a:r>
              <a:rPr lang="sl-SI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Čigav? 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450079" y="4244051"/>
            <a:ext cx="3178630" cy="226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Darjina</a:t>
            </a:r>
            <a:r>
              <a:rPr lang="sl-SI" sz="2800" dirty="0"/>
              <a:t> torba je velika. </a:t>
            </a:r>
          </a:p>
          <a:p>
            <a:pPr algn="ctr"/>
            <a:endParaRPr lang="sl-SI" sz="2800" dirty="0"/>
          </a:p>
          <a:p>
            <a:pPr algn="ctr"/>
            <a:r>
              <a:rPr lang="sl-SI" sz="2800" b="1" dirty="0"/>
              <a:t>Njena</a:t>
            </a:r>
            <a:r>
              <a:rPr lang="sl-SI" sz="2800" dirty="0"/>
              <a:t> torba je velika.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772400" y="4244051"/>
            <a:ext cx="3936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Čigava</a:t>
            </a:r>
            <a:r>
              <a:rPr lang="sl-SI" sz="2800" dirty="0"/>
              <a:t> torba? Darjina.         </a:t>
            </a:r>
          </a:p>
          <a:p>
            <a:r>
              <a:rPr lang="sl-SI" sz="2800" dirty="0"/>
              <a:t>                         </a:t>
            </a:r>
            <a:r>
              <a:rPr lang="sl-SI" sz="1100" dirty="0"/>
              <a:t>SVOJILNI PRIDEVNIK</a:t>
            </a:r>
            <a:r>
              <a:rPr lang="sl-SI" sz="2800" dirty="0"/>
              <a:t> 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7772400" y="5503817"/>
            <a:ext cx="422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Čigava</a:t>
            </a:r>
            <a:r>
              <a:rPr lang="sl-SI" sz="2800" dirty="0"/>
              <a:t> torba? Njena.  </a:t>
            </a:r>
          </a:p>
          <a:p>
            <a:r>
              <a:rPr lang="sl-SI" sz="2800" dirty="0"/>
              <a:t>                          </a:t>
            </a:r>
            <a:r>
              <a:rPr lang="sl-SI" sz="1200" dirty="0"/>
              <a:t>SVOJILNI ZAIMEK</a:t>
            </a:r>
            <a:endParaRPr lang="sl-SI" sz="2800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260">
        <p:fade/>
      </p:transition>
    </mc:Choice>
    <mc:Fallback xmlns="">
      <p:transition spd="med" advTm="115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503" y="334816"/>
            <a:ext cx="8674145" cy="5771934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01">
        <p:fade/>
      </p:transition>
    </mc:Choice>
    <mc:Fallback xmlns="">
      <p:transition spd="med" advTm="80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23110" y="5504195"/>
            <a:ext cx="1063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Svojilni zaimki se s samostalnikom ujemajo v </a:t>
            </a:r>
            <a:r>
              <a:rPr lang="sl-SI" sz="2800" b="1" u="sng" dirty="0"/>
              <a:t>spolu</a:t>
            </a:r>
            <a:r>
              <a:rPr lang="sl-SI" sz="2800" b="1" dirty="0"/>
              <a:t>, </a:t>
            </a:r>
            <a:r>
              <a:rPr lang="sl-SI" sz="2800" b="1" u="sng" dirty="0"/>
              <a:t>številu</a:t>
            </a:r>
            <a:r>
              <a:rPr lang="sl-SI" sz="2800" b="1" dirty="0"/>
              <a:t> in </a:t>
            </a:r>
            <a:r>
              <a:rPr lang="sl-SI" sz="2800" b="1" u="sng" dirty="0"/>
              <a:t>sklonu</a:t>
            </a:r>
            <a:r>
              <a:rPr lang="sl-SI" sz="2800" b="1" dirty="0"/>
              <a:t>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923110" y="940526"/>
            <a:ext cx="65401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     </a:t>
            </a:r>
            <a:r>
              <a:rPr lang="sl-SI" b="1" dirty="0"/>
              <a:t>SKLON              EDNINA            DVOJINA              MNOŽINA</a:t>
            </a:r>
          </a:p>
          <a:p>
            <a:endParaRPr lang="sl-SI" dirty="0"/>
          </a:p>
          <a:p>
            <a:r>
              <a:rPr lang="sl-SI" b="1" dirty="0"/>
              <a:t>IMENOVALNIK</a:t>
            </a:r>
            <a:r>
              <a:rPr lang="sl-SI" dirty="0"/>
              <a:t>     moja torba      moji torbi                moje torbe</a:t>
            </a:r>
          </a:p>
          <a:p>
            <a:endParaRPr lang="sl-SI" dirty="0"/>
          </a:p>
          <a:p>
            <a:r>
              <a:rPr lang="sl-SI" b="1" dirty="0"/>
              <a:t>RODILNIK</a:t>
            </a:r>
            <a:r>
              <a:rPr lang="sl-SI" dirty="0"/>
              <a:t>             moje torbe      mojih torb               mojih torb</a:t>
            </a:r>
          </a:p>
          <a:p>
            <a:r>
              <a:rPr lang="sl-SI" dirty="0"/>
              <a:t>  </a:t>
            </a:r>
          </a:p>
          <a:p>
            <a:r>
              <a:rPr lang="sl-SI" b="1" dirty="0"/>
              <a:t>DAJALNIK</a:t>
            </a:r>
            <a:r>
              <a:rPr lang="sl-SI" dirty="0"/>
              <a:t>              moji torbi      mojima torbama     mojim torbam</a:t>
            </a:r>
          </a:p>
          <a:p>
            <a:r>
              <a:rPr lang="sl-SI" dirty="0"/>
              <a:t> </a:t>
            </a:r>
          </a:p>
          <a:p>
            <a:r>
              <a:rPr lang="sl-SI" b="1" dirty="0"/>
              <a:t>TOŽILNIK</a:t>
            </a:r>
            <a:r>
              <a:rPr lang="sl-SI" dirty="0"/>
              <a:t>              mojo torbo     moji torbi                 moje torbe</a:t>
            </a:r>
          </a:p>
          <a:p>
            <a:endParaRPr lang="sl-SI" dirty="0"/>
          </a:p>
          <a:p>
            <a:r>
              <a:rPr lang="sl-SI" b="1" dirty="0"/>
              <a:t>MESTNIK</a:t>
            </a:r>
            <a:r>
              <a:rPr lang="sl-SI" dirty="0"/>
              <a:t>            o moji torbi      mojih torbah            mojih torbah</a:t>
            </a:r>
          </a:p>
          <a:p>
            <a:endParaRPr lang="sl-SI" dirty="0"/>
          </a:p>
          <a:p>
            <a:r>
              <a:rPr lang="sl-SI" b="1" dirty="0"/>
              <a:t>ORODNIK </a:t>
            </a:r>
            <a:r>
              <a:rPr lang="sl-SI" dirty="0"/>
              <a:t>          z mojo torbo    mojima torbama     mojimi torbami</a:t>
            </a:r>
          </a:p>
        </p:txBody>
      </p:sp>
      <p:cxnSp>
        <p:nvCxnSpPr>
          <p:cNvPr id="6" name="Raven povezovalnik 5"/>
          <p:cNvCxnSpPr/>
          <p:nvPr/>
        </p:nvCxnSpPr>
        <p:spPr>
          <a:xfrm>
            <a:off x="923110" y="1367246"/>
            <a:ext cx="603503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2429691" y="940526"/>
            <a:ext cx="8709" cy="36933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3823063" y="940526"/>
            <a:ext cx="0" cy="36933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5521234" y="940526"/>
            <a:ext cx="43543" cy="36933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7715795" y="801190"/>
            <a:ext cx="384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ŽENSKI SPOL:  </a:t>
            </a:r>
            <a:r>
              <a:rPr lang="sl-SI" sz="2400" dirty="0"/>
              <a:t>moja psička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b="1" dirty="0"/>
          </a:p>
          <a:p>
            <a:r>
              <a:rPr lang="sl-SI" sz="2400" b="1" dirty="0"/>
              <a:t>MOŠKI SPOL:  </a:t>
            </a:r>
            <a:r>
              <a:rPr lang="sl-SI" sz="2400" dirty="0"/>
              <a:t>tvoj avto 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b="1" dirty="0"/>
          </a:p>
          <a:p>
            <a:r>
              <a:rPr lang="sl-SI" sz="2400" b="1" dirty="0"/>
              <a:t>SREDNJI SPOL: </a:t>
            </a:r>
            <a:r>
              <a:rPr lang="sl-SI" sz="2400" dirty="0"/>
              <a:t>njegovo  </a:t>
            </a:r>
          </a:p>
          <a:p>
            <a:r>
              <a:rPr lang="sl-SI" sz="2400" dirty="0"/>
              <a:t>                            stanovanje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863" y="194271"/>
            <a:ext cx="819829" cy="97959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5" cstate="print"/>
          <a:srcRect b="2858"/>
          <a:stretch/>
        </p:blipFill>
        <p:spPr>
          <a:xfrm>
            <a:off x="8847909" y="1367246"/>
            <a:ext cx="888507" cy="105641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4358" y="3195549"/>
            <a:ext cx="1690382" cy="888279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737">
        <p:fade/>
      </p:transition>
    </mc:Choice>
    <mc:Fallback xmlns="">
      <p:transition spd="med" advTm="61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135</Words>
  <Application>Microsoft Office PowerPoint</Application>
  <PresentationFormat>Širokozaslonsko</PresentationFormat>
  <Paragraphs>38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Retrospektiva</vt:lpstr>
      <vt:lpstr>SVOJILNI ZAIMKI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Tina</cp:lastModifiedBy>
  <cp:revision>75</cp:revision>
  <dcterms:created xsi:type="dcterms:W3CDTF">2020-04-02T06:11:56Z</dcterms:created>
  <dcterms:modified xsi:type="dcterms:W3CDTF">2020-05-25T15:59:07Z</dcterms:modified>
</cp:coreProperties>
</file>