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DC7DA4-8797-4C5C-ADAA-CC7E6A12E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C1E9932-1220-42A5-9810-62920BE6B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8524AA1-D1C6-4C02-B269-537B03E8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23AEDE-C765-4735-8E0E-CB9A991F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DF54D98-893C-476E-8E33-74B4E631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47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D99D20-B298-470E-A26D-8E8C7AA6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B475940-D29F-401A-9A5D-AD0C15DF4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B3B577-200F-43F8-B565-A80AAEBA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15AB48-BE45-4EC6-88A2-18E93480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7F3B09A-5111-4BA7-9817-3983486B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143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1CB5F7-3989-4F6C-A643-B1602A9AA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2F1F8B9-D45B-4780-A66F-6EC1B4B61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EEFECF-E486-4CCA-BC60-8B49FE03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DE275E9-F447-41B0-80BF-103EDA89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AFE6FE9-7040-4F81-93FE-954CC0EC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148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DED581-2C09-4707-A757-76CB25F7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D4DC3C1-E649-4A82-B211-0C1A5B970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40C58E6-36AA-4A2D-BB6F-8BA68A32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9B347E-7BA7-438F-81CC-7824850C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3B100F1-32BD-41F6-BEFC-576E8605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37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0625D0-1DFD-448C-A54D-1B0B6E52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315AD2C-2800-4D06-8838-837A82951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E101CD7-6CCB-49CE-9E34-A44BE7C6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66B7FA4-78BB-4448-8BE2-903597F4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43E14CC-638E-4689-9D4F-E7629A58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086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E1358B-0A60-4522-99AB-FCEF8199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056C97-1B02-41F6-8EF4-B0A0DA156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9CF7938-303E-4AEB-9F97-B1F79FA77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5749DA6-9728-40B4-9C3A-A15E07E5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BB55435-00A2-47BE-9295-B7BA865D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50427C6-119C-440E-AE4F-83B17000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822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F68DEB-F711-4E08-BB61-2CD7BECB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7282118-A257-4EC0-ABDD-FF37EDA5A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8A5F179-4110-4E77-B6F3-1DA596743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36E53AB-1F05-4B4D-B642-3EDD36A02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52CBC41-A1E0-4FE8-B612-CEAD2AA1C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39FFC80-16BC-4524-91FF-74B6EE2C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8C0EA55-2F20-456C-992E-675A06D9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80B3E98-86CD-49D0-A9DC-3E0B697B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11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4B0FC2-5E4C-4945-88CB-10692FDB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29A58AB-BA36-4001-B650-DE73AA4D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D780210-3037-48EB-B3AF-E2CCF534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40387E8-A263-4FA8-B6A2-FB44029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5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0CF082C-E180-4D7E-AE2F-449B7EAE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4BF8DDA-79AF-4DF4-8DC6-F4192929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C8E94C4-8F6B-4B6D-B47E-13DDEE5F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419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ACE70A-DC84-4DE5-922F-3E7697DD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1B76BA-EA49-44AF-9DB6-DE789C45A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783ECAF-4210-4BD8-9AFE-4AC2CBCEE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C916295-7CE4-4974-9E28-4A7F40D0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8297C52-1B43-43F1-8B9B-0673D6B3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7C3DC5E-B83B-41D5-A7E7-7373E582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02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F87CA1-3B4B-433B-AAB4-3736020A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81E6913-E028-4DE7-8F66-F68C2C287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8ACDFD5-30FA-42AE-A066-E12158DC4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59F0BC3-C9CE-4190-839A-9D69E064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47E8A69-8BBB-4405-AC1E-E8044640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6A20B5B-F33F-4CEA-93EF-02B33FE6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8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AB4431C-4FB2-41D2-AC9B-CC41F0F4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20D263D-4F17-454F-88CC-97F2AA1D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8C0D2A0-2D6D-43CE-886D-F9797FCEA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DE24-12B1-4B08-9181-7CACCA460797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0BFFA3-305E-496E-A5BF-E3E4D1EDC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3D12453-4BB8-4839-8C14-16EDDA1D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4BB7E-6AE2-4213-8198-9C50B5ED85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10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B8dVbqcI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uroslehner/docs/e_drug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22C1CDF1-7F68-4B4B-8F23-52B7418DE56A}"/>
              </a:ext>
            </a:extLst>
          </p:cNvPr>
          <p:cNvSpPr txBox="1"/>
          <p:nvPr/>
        </p:nvSpPr>
        <p:spPr>
          <a:xfrm>
            <a:off x="704088" y="692015"/>
            <a:ext cx="10881360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sl-SI" dirty="0"/>
          </a:p>
          <a:p>
            <a:pPr algn="ctr"/>
            <a:r>
              <a:rPr lang="sl-SI" dirty="0"/>
              <a:t>9. TEDEN POUKA NA DALJAVO </a:t>
            </a:r>
          </a:p>
          <a:p>
            <a:pPr algn="ctr"/>
            <a:endParaRPr lang="sl-SI" dirty="0"/>
          </a:p>
          <a:p>
            <a:pPr algn="ctr"/>
            <a:r>
              <a:rPr lang="sl-SI" b="1" dirty="0"/>
              <a:t>9. RAZRED</a:t>
            </a:r>
          </a:p>
          <a:p>
            <a:pPr algn="ctr"/>
            <a:endParaRPr lang="sl-SI" dirty="0"/>
          </a:p>
          <a:p>
            <a:pPr algn="ctr"/>
            <a:r>
              <a:rPr lang="sl-SI" b="1" dirty="0"/>
              <a:t>TOREK, 19. 5. 2020</a:t>
            </a:r>
          </a:p>
          <a:p>
            <a:pPr algn="ctr"/>
            <a:endParaRPr lang="sl-SI" dirty="0"/>
          </a:p>
          <a:p>
            <a:pPr algn="ctr"/>
            <a:r>
              <a:rPr lang="sl-SI" b="1" dirty="0">
                <a:solidFill>
                  <a:srgbClr val="740000"/>
                </a:solidFill>
              </a:rPr>
              <a:t>SEZNAM (KULTURNI SPORED)</a:t>
            </a:r>
          </a:p>
          <a:p>
            <a:pPr algn="ctr"/>
            <a:r>
              <a:rPr lang="sl-SI" b="1" dirty="0">
                <a:solidFill>
                  <a:srgbClr val="740000"/>
                </a:solidFill>
              </a:rPr>
              <a:t> 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2596FEDE-6E91-4306-AF54-576B98FE6530}"/>
              </a:ext>
            </a:extLst>
          </p:cNvPr>
          <p:cNvSpPr txBox="1"/>
          <p:nvPr/>
        </p:nvSpPr>
        <p:spPr>
          <a:xfrm>
            <a:off x="0" y="0"/>
            <a:ext cx="704088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D4A53250-CF5A-40D5-BB45-548E804C40DD}"/>
              </a:ext>
            </a:extLst>
          </p:cNvPr>
          <p:cNvSpPr txBox="1"/>
          <p:nvPr/>
        </p:nvSpPr>
        <p:spPr>
          <a:xfrm>
            <a:off x="11585448" y="0"/>
            <a:ext cx="606552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040" name="Picture 16" descr="Linhartova dvorana | Cankarjev dom">
            <a:extLst>
              <a:ext uri="{FF2B5EF4-FFF2-40B4-BE49-F238E27FC236}">
                <a16:creationId xmlns:a16="http://schemas.microsoft.com/office/drawing/2014/main" id="{F03DEFE3-F992-430F-ABF3-57D0C6E4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03" y="3843860"/>
            <a:ext cx="3018729" cy="24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3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2BDB8BC5-AE74-435C-8BA2-B78D86D83822}"/>
              </a:ext>
            </a:extLst>
          </p:cNvPr>
          <p:cNvSpPr/>
          <p:nvPr/>
        </p:nvSpPr>
        <p:spPr>
          <a:xfrm>
            <a:off x="0" y="0"/>
            <a:ext cx="12192000" cy="19202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D6666C80-7398-4B57-A1C2-6FB7335228C4}"/>
              </a:ext>
            </a:extLst>
          </p:cNvPr>
          <p:cNvSpPr txBox="1"/>
          <p:nvPr/>
        </p:nvSpPr>
        <p:spPr>
          <a:xfrm>
            <a:off x="1" y="0"/>
            <a:ext cx="164591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89B2CB3F-F7DF-40DD-BA38-C0B76F45B772}"/>
              </a:ext>
            </a:extLst>
          </p:cNvPr>
          <p:cNvSpPr txBox="1"/>
          <p:nvPr/>
        </p:nvSpPr>
        <p:spPr>
          <a:xfrm>
            <a:off x="12045696" y="0"/>
            <a:ext cx="164591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0AC46652-D40A-464A-B68D-92CC1CBAFF8E}"/>
              </a:ext>
            </a:extLst>
          </p:cNvPr>
          <p:cNvSpPr/>
          <p:nvPr/>
        </p:nvSpPr>
        <p:spPr>
          <a:xfrm>
            <a:off x="18287" y="6665976"/>
            <a:ext cx="12192000" cy="19202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96F1E20-171F-41B7-B268-18C42B6097F3}"/>
              </a:ext>
            </a:extLst>
          </p:cNvPr>
          <p:cNvSpPr txBox="1"/>
          <p:nvPr/>
        </p:nvSpPr>
        <p:spPr>
          <a:xfrm>
            <a:off x="3753612" y="346948"/>
            <a:ext cx="4809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solidFill>
                  <a:srgbClr val="740000"/>
                </a:solidFill>
              </a:rPr>
              <a:t>UVOD</a:t>
            </a:r>
            <a:endParaRPr lang="sl-SI" b="1" dirty="0">
              <a:solidFill>
                <a:srgbClr val="740000"/>
              </a:solidFill>
            </a:endParaRP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C0D5EDE5-6F0E-41B7-87A8-C386A346C588}"/>
              </a:ext>
            </a:extLst>
          </p:cNvPr>
          <p:cNvSpPr txBox="1"/>
          <p:nvPr/>
        </p:nvSpPr>
        <p:spPr>
          <a:xfrm>
            <a:off x="356615" y="747058"/>
            <a:ext cx="116037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Slovenija ima zelo dobro razvito mrežo kulturnih ustanov (kulturnih centrov, galerij, muzejev …) in organizacij, ki poskrbijo, da je ponudba kulturnih prireditev pri nas zelo pestra in kakovostna. </a:t>
            </a:r>
          </a:p>
          <a:p>
            <a:pPr algn="ctr"/>
            <a:endParaRPr lang="sl-SI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40AEDBF2-99A0-4F2D-8F81-E2C229D38AE6}"/>
              </a:ext>
            </a:extLst>
          </p:cNvPr>
          <p:cNvSpPr txBox="1"/>
          <p:nvPr/>
        </p:nvSpPr>
        <p:spPr>
          <a:xfrm>
            <a:off x="3226998" y="1388096"/>
            <a:ext cx="573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740000"/>
                </a:solidFill>
              </a:rPr>
              <a:t>SI ŽE SLIŠAL/-A ZA POLETNO MUZEJSKO NOČ?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4802F21A-A0BB-4F47-A42C-F666EBD18614}"/>
              </a:ext>
            </a:extLst>
          </p:cNvPr>
          <p:cNvSpPr txBox="1"/>
          <p:nvPr/>
        </p:nvSpPr>
        <p:spPr>
          <a:xfrm>
            <a:off x="649223" y="1757428"/>
            <a:ext cx="11018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Poletna muzejska noč se odvija </a:t>
            </a:r>
            <a:r>
              <a:rPr lang="sl-SI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vsako tretjo soboto v juniju</a:t>
            </a:r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Predstavlja največjo nacionalno promocijo slovenskih muzejev in drugih kulturnih ustanov, ki izvajajo programe s področja kulturne dediščine, umetnosti in zgodovine. Muzeji, galerije in razstavišča v kulturnih ustanovah za obiskovalce od popoldneva do polnoči brezplačno odprejo svoja vrata. Pobudnica tega pomembnega kulturnega projekta je višja kustosinja v MGLC </a:t>
            </a:r>
            <a:r>
              <a:rPr lang="sl-SI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Lili Šturm</a:t>
            </a:r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ki je izvedbo poletne muzejske noči zasnovala tako, da se lahko obiskovalci vseh starosti, družine in posamezniki po skrbno pripravljenem kulturnem programu udeležijo številnih prireditev, delavnic, predavanj, razstav, pogovorov, ki potekajo v posameznih muzejih in številnih drugih kulturnih ustanovah. </a:t>
            </a:r>
          </a:p>
          <a:p>
            <a:pPr algn="ctr"/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Lili Šturm je leta 2013 za vzpostavitev in vodenje Poletne muzejske noči prejela </a:t>
            </a:r>
            <a:r>
              <a:rPr lang="sl-SI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Valvasorjevo priznanje </a:t>
            </a:r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(Valvasorjeve nagrade in priznanja se podeljujejo za izjemne dosežke, zasluge na področju razvoja muzejske dejavnosti v Sloveniji). </a:t>
            </a:r>
          </a:p>
        </p:txBody>
      </p:sp>
      <p:pic>
        <p:nvPicPr>
          <p:cNvPr id="40" name="Slika 39">
            <a:extLst>
              <a:ext uri="{FF2B5EF4-FFF2-40B4-BE49-F238E27FC236}">
                <a16:creationId xmlns:a16="http://schemas.microsoft.com/office/drawing/2014/main" id="{EF48FEA8-72C7-44BA-8C8E-E6D952F5F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175" y="4366578"/>
            <a:ext cx="2603648" cy="1374514"/>
          </a:xfrm>
          <a:prstGeom prst="rect">
            <a:avLst/>
          </a:prstGeom>
        </p:spPr>
      </p:pic>
      <p:sp>
        <p:nvSpPr>
          <p:cNvPr id="41" name="Pravokotnik 40">
            <a:extLst>
              <a:ext uri="{FF2B5EF4-FFF2-40B4-BE49-F238E27FC236}">
                <a16:creationId xmlns:a16="http://schemas.microsoft.com/office/drawing/2014/main" id="{E151C55D-4751-4B3C-8BFA-D9F5812A5BED}"/>
              </a:ext>
            </a:extLst>
          </p:cNvPr>
          <p:cNvSpPr/>
          <p:nvPr/>
        </p:nvSpPr>
        <p:spPr>
          <a:xfrm>
            <a:off x="3649752" y="5857252"/>
            <a:ext cx="4892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https://www.youtube.com/watch?v=ocB8dVbqcI4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767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2BDB8BC5-AE74-435C-8BA2-B78D86D83822}"/>
              </a:ext>
            </a:extLst>
          </p:cNvPr>
          <p:cNvSpPr/>
          <p:nvPr/>
        </p:nvSpPr>
        <p:spPr>
          <a:xfrm>
            <a:off x="0" y="0"/>
            <a:ext cx="12192000" cy="19202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D6666C80-7398-4B57-A1C2-6FB7335228C4}"/>
              </a:ext>
            </a:extLst>
          </p:cNvPr>
          <p:cNvSpPr txBox="1"/>
          <p:nvPr/>
        </p:nvSpPr>
        <p:spPr>
          <a:xfrm>
            <a:off x="1" y="0"/>
            <a:ext cx="164591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89B2CB3F-F7DF-40DD-BA38-C0B76F45B772}"/>
              </a:ext>
            </a:extLst>
          </p:cNvPr>
          <p:cNvSpPr txBox="1"/>
          <p:nvPr/>
        </p:nvSpPr>
        <p:spPr>
          <a:xfrm>
            <a:off x="12045696" y="0"/>
            <a:ext cx="164591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0AC46652-D40A-464A-B68D-92CC1CBAFF8E}"/>
              </a:ext>
            </a:extLst>
          </p:cNvPr>
          <p:cNvSpPr/>
          <p:nvPr/>
        </p:nvSpPr>
        <p:spPr>
          <a:xfrm>
            <a:off x="18287" y="6665976"/>
            <a:ext cx="12192000" cy="19202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1AAB25B-FD1D-46B6-A31C-875380F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12" y="3054183"/>
            <a:ext cx="4396741" cy="211179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9BA170AF-71FF-4CB0-9E95-D66122D27D68}"/>
              </a:ext>
            </a:extLst>
          </p:cNvPr>
          <p:cNvSpPr/>
          <p:nvPr/>
        </p:nvSpPr>
        <p:spPr>
          <a:xfrm>
            <a:off x="4170235" y="5428017"/>
            <a:ext cx="432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https://issuu.com/uroslehner/docs/e_druga</a:t>
            </a:r>
            <a:endParaRPr lang="sl-SI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CC97F54-8E0D-4C73-A9BC-8BE1EDD24024}"/>
              </a:ext>
            </a:extLst>
          </p:cNvPr>
          <p:cNvSpPr txBox="1"/>
          <p:nvPr/>
        </p:nvSpPr>
        <p:spPr>
          <a:xfrm>
            <a:off x="664464" y="414319"/>
            <a:ext cx="1088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740000"/>
                </a:solidFill>
              </a:rPr>
              <a:t>POLETNA MUZEJSKA NOČ</a:t>
            </a:r>
          </a:p>
          <a:p>
            <a:pPr algn="ctr"/>
            <a:endParaRPr lang="sl-SI" dirty="0">
              <a:solidFill>
                <a:srgbClr val="740000"/>
              </a:solidFill>
            </a:endParaRPr>
          </a:p>
          <a:p>
            <a:pPr algn="ctr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Organizatorji in izvajalci kulturnih prireditev, ki potekajo pod okriljem Poletne muzejske noči, si prizadevajo, da bi bil vsakoletni promocijski dogodek uspešno izveden. V ta namen pripravijo tudi publikacije s kulturnim programom, ki nas seznanja s podatki o kulturnih prireditvah, ki na točno določen dan potekajo po celi Sloveniji. </a:t>
            </a:r>
          </a:p>
          <a:p>
            <a:pPr algn="ctr"/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 spodnji povezavi si lahko ogledaš enega izmed preteklih kulturnih programov, ki so ga pripravili za vse, ki so jih zanimali in so se želeli udeležiti kulturnih dogodkov Poletne muzejske noči v letu 2018.</a:t>
            </a:r>
          </a:p>
        </p:txBody>
      </p:sp>
    </p:spTree>
    <p:extLst>
      <p:ext uri="{BB962C8B-B14F-4D97-AF65-F5344CB8AC3E}">
        <p14:creationId xmlns:p14="http://schemas.microsoft.com/office/powerpoint/2010/main" val="290570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2BDB8BC5-AE74-435C-8BA2-B78D86D83822}"/>
              </a:ext>
            </a:extLst>
          </p:cNvPr>
          <p:cNvSpPr/>
          <p:nvPr/>
        </p:nvSpPr>
        <p:spPr>
          <a:xfrm>
            <a:off x="0" y="0"/>
            <a:ext cx="12192000" cy="19202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D6666C80-7398-4B57-A1C2-6FB7335228C4}"/>
              </a:ext>
            </a:extLst>
          </p:cNvPr>
          <p:cNvSpPr txBox="1"/>
          <p:nvPr/>
        </p:nvSpPr>
        <p:spPr>
          <a:xfrm>
            <a:off x="1" y="0"/>
            <a:ext cx="164591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89B2CB3F-F7DF-40DD-BA38-C0B76F45B772}"/>
              </a:ext>
            </a:extLst>
          </p:cNvPr>
          <p:cNvSpPr txBox="1"/>
          <p:nvPr/>
        </p:nvSpPr>
        <p:spPr>
          <a:xfrm>
            <a:off x="12045696" y="0"/>
            <a:ext cx="164591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0AC46652-D40A-464A-B68D-92CC1CBAFF8E}"/>
              </a:ext>
            </a:extLst>
          </p:cNvPr>
          <p:cNvSpPr/>
          <p:nvPr/>
        </p:nvSpPr>
        <p:spPr>
          <a:xfrm>
            <a:off x="18287" y="6665976"/>
            <a:ext cx="12192000" cy="19202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B757188-389A-4C4C-9E6E-2913A459F419}"/>
              </a:ext>
            </a:extLst>
          </p:cNvPr>
          <p:cNvSpPr txBox="1"/>
          <p:nvPr/>
        </p:nvSpPr>
        <p:spPr>
          <a:xfrm>
            <a:off x="347472" y="951521"/>
            <a:ext cx="11698224" cy="158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solidFill>
                  <a:srgbClr val="740000"/>
                </a:solidFill>
              </a:rPr>
              <a:t>NAPOVED </a:t>
            </a:r>
          </a:p>
          <a:p>
            <a:pPr algn="ctr"/>
            <a:endParaRPr lang="sl-SI" sz="2000" b="1" dirty="0">
              <a:solidFill>
                <a:srgbClr val="74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 današnji uri boš svojo pozornost namenil/-a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kulturnemu sporedu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S pomočjo reševanja nalog v delovnem zvezku in zapisa v zvezku boš spoznal/-a, kaj je kulturni spored in katere podatke vključuje.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D34FFB6-1093-4F4B-B944-619791FB2B94}"/>
              </a:ext>
            </a:extLst>
          </p:cNvPr>
          <p:cNvSpPr txBox="1"/>
          <p:nvPr/>
        </p:nvSpPr>
        <p:spPr>
          <a:xfrm>
            <a:off x="347472" y="3305767"/>
            <a:ext cx="11698224" cy="250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solidFill>
                  <a:srgbClr val="740000"/>
                </a:solidFill>
              </a:rPr>
              <a:t>OBRAVNAVA </a:t>
            </a:r>
          </a:p>
          <a:p>
            <a:pPr algn="ctr"/>
            <a:endParaRPr lang="sl-SI" sz="2000" b="1" dirty="0">
              <a:solidFill>
                <a:srgbClr val="74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Oglej si kulturni spored v delovnem zvezku (2. del, str. 76,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naloga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in odgovori na vprašanja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naloge </a:t>
            </a:r>
            <a:b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(str. 76, 77).</a:t>
            </a:r>
          </a:p>
          <a:p>
            <a:pPr algn="ctr">
              <a:lnSpc>
                <a:spcPct val="150000"/>
              </a:lnSpc>
            </a:pP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Reši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nalogo 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 dopolni nepopolno besedilo pri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 nalogi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689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2BDB8BC5-AE74-435C-8BA2-B78D86D83822}"/>
              </a:ext>
            </a:extLst>
          </p:cNvPr>
          <p:cNvSpPr/>
          <p:nvPr/>
        </p:nvSpPr>
        <p:spPr>
          <a:xfrm>
            <a:off x="0" y="0"/>
            <a:ext cx="12192000" cy="19202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D6666C80-7398-4B57-A1C2-6FB7335228C4}"/>
              </a:ext>
            </a:extLst>
          </p:cNvPr>
          <p:cNvSpPr txBox="1"/>
          <p:nvPr/>
        </p:nvSpPr>
        <p:spPr>
          <a:xfrm>
            <a:off x="1" y="0"/>
            <a:ext cx="164591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89B2CB3F-F7DF-40DD-BA38-C0B76F45B772}"/>
              </a:ext>
            </a:extLst>
          </p:cNvPr>
          <p:cNvSpPr txBox="1"/>
          <p:nvPr/>
        </p:nvSpPr>
        <p:spPr>
          <a:xfrm>
            <a:off x="12045696" y="0"/>
            <a:ext cx="164591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0AC46652-D40A-464A-B68D-92CC1CBAFF8E}"/>
              </a:ext>
            </a:extLst>
          </p:cNvPr>
          <p:cNvSpPr/>
          <p:nvPr/>
        </p:nvSpPr>
        <p:spPr>
          <a:xfrm>
            <a:off x="18287" y="6665976"/>
            <a:ext cx="12192000" cy="19202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D19BF21-AAE9-4E22-98E3-B7F2B00244CC}"/>
              </a:ext>
            </a:extLst>
          </p:cNvPr>
          <p:cNvSpPr txBox="1"/>
          <p:nvPr/>
        </p:nvSpPr>
        <p:spPr>
          <a:xfrm>
            <a:off x="338328" y="374904"/>
            <a:ext cx="24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+mj-lt"/>
              </a:rPr>
              <a:t>ZAPIS V ZVEZEK</a:t>
            </a:r>
          </a:p>
          <a:p>
            <a:r>
              <a:rPr lang="sl-SI" dirty="0">
                <a:latin typeface="+mj-lt"/>
                <a:sym typeface="Wingdings" panose="05000000000000000000" pitchFamily="2" charset="2"/>
              </a:rPr>
              <a:t></a:t>
            </a:r>
            <a:endParaRPr lang="sl-SI" dirty="0">
              <a:latin typeface="+mj-lt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1C58B0F-60D2-4AD6-9DC3-7821F7D7BFA4}"/>
              </a:ext>
            </a:extLst>
          </p:cNvPr>
          <p:cNvSpPr txBox="1"/>
          <p:nvPr/>
        </p:nvSpPr>
        <p:spPr>
          <a:xfrm>
            <a:off x="338328" y="1143000"/>
            <a:ext cx="36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740000"/>
                </a:solidFill>
              </a:rPr>
              <a:t>SEZNAM – KULTURNI SPORED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89AA97C-6F9F-4631-BF13-70722723032A}"/>
              </a:ext>
            </a:extLst>
          </p:cNvPr>
          <p:cNvSpPr txBox="1"/>
          <p:nvPr/>
        </p:nvSpPr>
        <p:spPr>
          <a:xfrm>
            <a:off x="338328" y="1787545"/>
            <a:ext cx="11457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Kulturni spored je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javno besedilo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Objavljeno je v množičnih občilih (v časopisu, na spletu, televiziji, radiu). Organizatorji kulturnih prireditev s tem besedilom javnost obveščajo o organizaciji in izvedbi kulturnih dogodkov.</a:t>
            </a:r>
          </a:p>
          <a:p>
            <a:pPr algn="just"/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Iz kulturnega sporeda izvemo naslednje podatke:</a:t>
            </a:r>
          </a:p>
          <a:p>
            <a:pPr algn="just"/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 2" panose="05020102010507070707" pitchFamily="18" charset="2"/>
              </a:rPr>
              <a:t> ime ustanove, ki organizira kulturno prireditev oz. poskrbi za njeno izvedbo;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 2" panose="05020102010507070707" pitchFamily="18" charset="2"/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 2" panose="05020102010507070707" pitchFamily="18" charset="2"/>
              </a:rPr>
              <a:t> naslov in vrsto prireditve;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 2" panose="05020102010507070707" pitchFamily="18" charset="2"/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 2" panose="05020102010507070707" pitchFamily="18" charset="2"/>
              </a:rPr>
              <a:t> dan in uro izvedbe kulturne prireditve.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 2" panose="05020102010507070707" pitchFamily="18" charset="2"/>
              </a:rPr>
            </a:br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sym typeface="Wingdings 2" panose="05020102010507070707" pitchFamily="18" charset="2"/>
            </a:endParaRPr>
          </a:p>
          <a:p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Prireditve so zaradi boljše preglednosti navadno razvrščene v tematske skupine, ki so v kulturnem sporedu napisane kot mednaslovi (Koncerti, Predavanja, Gledališča, Galerije, Muzeji).</a:t>
            </a:r>
          </a:p>
          <a:p>
            <a:pPr algn="just"/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165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2BDB8BC5-AE74-435C-8BA2-B78D86D83822}"/>
              </a:ext>
            </a:extLst>
          </p:cNvPr>
          <p:cNvSpPr/>
          <p:nvPr/>
        </p:nvSpPr>
        <p:spPr>
          <a:xfrm>
            <a:off x="0" y="0"/>
            <a:ext cx="12192000" cy="19202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D6666C80-7398-4B57-A1C2-6FB7335228C4}"/>
              </a:ext>
            </a:extLst>
          </p:cNvPr>
          <p:cNvSpPr txBox="1"/>
          <p:nvPr/>
        </p:nvSpPr>
        <p:spPr>
          <a:xfrm>
            <a:off x="1" y="0"/>
            <a:ext cx="164591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89B2CB3F-F7DF-40DD-BA38-C0B76F45B772}"/>
              </a:ext>
            </a:extLst>
          </p:cNvPr>
          <p:cNvSpPr txBox="1"/>
          <p:nvPr/>
        </p:nvSpPr>
        <p:spPr>
          <a:xfrm>
            <a:off x="12045696" y="0"/>
            <a:ext cx="164591" cy="6858000"/>
          </a:xfrm>
          <a:prstGeom prst="rect">
            <a:avLst/>
          </a:prstGeom>
          <a:solidFill>
            <a:srgbClr val="740000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0AC46652-D40A-464A-B68D-92CC1CBAFF8E}"/>
              </a:ext>
            </a:extLst>
          </p:cNvPr>
          <p:cNvSpPr/>
          <p:nvPr/>
        </p:nvSpPr>
        <p:spPr>
          <a:xfrm>
            <a:off x="18287" y="6665976"/>
            <a:ext cx="12192000" cy="19202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A5C514D-F6AE-4ECA-9117-ED9CE1E6FC24}"/>
              </a:ext>
            </a:extLst>
          </p:cNvPr>
          <p:cNvSpPr txBox="1"/>
          <p:nvPr/>
        </p:nvSpPr>
        <p:spPr>
          <a:xfrm>
            <a:off x="367284" y="1138321"/>
            <a:ext cx="1145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 reševanjem nalog preberi spodnje besedilo (ni ga potrebno zapisati v zvezek).</a:t>
            </a:r>
          </a:p>
        </p:txBody>
      </p:sp>
      <p:pic>
        <p:nvPicPr>
          <p:cNvPr id="3" name="Grafika 2" descr="Oko">
            <a:extLst>
              <a:ext uri="{FF2B5EF4-FFF2-40B4-BE49-F238E27FC236}">
                <a16:creationId xmlns:a16="http://schemas.microsoft.com/office/drawing/2014/main" id="{A2458067-396F-4C6E-9886-515A8BB5C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72" y="260497"/>
            <a:ext cx="914400" cy="91440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B2796BA-CA7F-4D10-A274-58721EC7790B}"/>
              </a:ext>
            </a:extLst>
          </p:cNvPr>
          <p:cNvSpPr txBox="1"/>
          <p:nvPr/>
        </p:nvSpPr>
        <p:spPr>
          <a:xfrm>
            <a:off x="367284" y="1698784"/>
            <a:ext cx="1145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Kulturni spored najprej beremo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informativno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(s preletom). Po navadi preberemo mednaslove, da ugotovimo, kaj nam kulturni spored ponuja. Drugo branje pa je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selektivno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– omejimo se na tiste podatke, ki nas zanimajo.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47A8666-B400-47AD-BDC7-D49AF3AE84B7}"/>
              </a:ext>
            </a:extLst>
          </p:cNvPr>
          <p:cNvSpPr txBox="1"/>
          <p:nvPr/>
        </p:nvSpPr>
        <p:spPr>
          <a:xfrm>
            <a:off x="385572" y="2878680"/>
            <a:ext cx="11457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REŠEVANJE NALOG V DELOVNEM ZVEZKU (2. DEL)</a:t>
            </a:r>
          </a:p>
          <a:p>
            <a:pPr algn="just"/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Reši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8. do 13. naloge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18. nalogo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 delovnem zvezku (str. 78–81).</a:t>
            </a:r>
          </a:p>
          <a:p>
            <a:pPr algn="just"/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 reševanju nalog bodi še posebej pozoren/-na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ustrezen zapis velike začetnice pri lastnih imenih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saj naloge preverjajo tudi tvoje pravopisno znanje. </a:t>
            </a:r>
          </a:p>
        </p:txBody>
      </p:sp>
    </p:spTree>
    <p:extLst>
      <p:ext uri="{BB962C8B-B14F-4D97-AF65-F5344CB8AC3E}">
        <p14:creationId xmlns:p14="http://schemas.microsoft.com/office/powerpoint/2010/main" val="304949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646</Words>
  <Application>Microsoft Office PowerPoint</Application>
  <PresentationFormat>Širokozaslonsko</PresentationFormat>
  <Paragraphs>46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Tina</dc:creator>
  <cp:lastModifiedBy>Tina</cp:lastModifiedBy>
  <cp:revision>30</cp:revision>
  <dcterms:created xsi:type="dcterms:W3CDTF">2020-05-16T07:53:30Z</dcterms:created>
  <dcterms:modified xsi:type="dcterms:W3CDTF">2020-05-17T09:14:21Z</dcterms:modified>
</cp:coreProperties>
</file>