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70" r:id="rId2"/>
    <p:sldId id="276" r:id="rId3"/>
    <p:sldId id="273" r:id="rId4"/>
    <p:sldId id="274" r:id="rId5"/>
    <p:sldId id="275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1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83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56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94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5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335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01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27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02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6781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11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BF2F77-C7B0-484A-8571-675E75CCD099}" type="datetimeFigureOut">
              <a:rPr lang="sl-SI" smtClean="0"/>
              <a:pPr/>
              <a:t>25.5.2020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POVRATNI</a:t>
            </a:r>
            <a:b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SVOJILNI ZAIMEK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r="8385"/>
          <a:stretch/>
        </p:blipFill>
        <p:spPr>
          <a:xfrm>
            <a:off x="6086658" y="434451"/>
            <a:ext cx="3675651" cy="3829276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beseda, s katero izražamo, da to pripada ali je last tistega, ki kaj dela ali se z njim dogaja.</a:t>
            </a:r>
          </a:p>
          <a:p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zaimek: SVOJ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669280" y="4615642"/>
            <a:ext cx="570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Vsak berač </a:t>
            </a:r>
            <a:r>
              <a:rPr lang="sl-SI" sz="3200" dirty="0">
                <a:solidFill>
                  <a:srgbClr val="FF0000"/>
                </a:solidFill>
              </a:rPr>
              <a:t>svojo</a:t>
            </a:r>
            <a:r>
              <a:rPr lang="sl-SI" sz="3200" dirty="0"/>
              <a:t> torbo hvali</a:t>
            </a:r>
            <a:r>
              <a:rPr lang="sl-SI" dirty="0"/>
              <a:t>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5503817" y="5599612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torba je beračeva</a:t>
            </a:r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7994152" y="5120641"/>
            <a:ext cx="0" cy="478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815">
        <p:fade/>
      </p:transition>
    </mc:Choice>
    <mc:Fallback xmlns="">
      <p:transition spd="med" advTm="528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43594"/>
            <a:ext cx="3200400" cy="2286000"/>
          </a:xfrm>
        </p:spPr>
        <p:txBody>
          <a:bodyPr/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POVRATNI SVOJILNI ZAIMEK</a:t>
            </a:r>
          </a:p>
        </p:txBody>
      </p:sp>
      <p:pic>
        <p:nvPicPr>
          <p:cNvPr id="5" name="Povratno svojilni zaimek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38862.999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328160" y="571125"/>
            <a:ext cx="6965315" cy="5224838"/>
          </a:xfr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64"/>
    </mc:Choice>
    <mc:Fallback xmlns="">
      <p:transition spd="slow" advTm="77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666" objId="5"/>
        <p14:stopEvt time="49976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/>
              <a:t>Pospravljam</a:t>
            </a:r>
            <a:r>
              <a:rPr lang="sl-SI" b="1" dirty="0"/>
              <a:t> svojo sobo. 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744496" y="2050281"/>
            <a:ext cx="4937760" cy="796158"/>
          </a:xfrm>
        </p:spPr>
        <p:txBody>
          <a:bodyPr>
            <a:normAutofit/>
          </a:bodyPr>
          <a:lstStyle/>
          <a:p>
            <a:r>
              <a:rPr lang="sl-SI" cap="none" dirty="0"/>
              <a:t>KDO pospravlja? Jaz. 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394960" y="2971292"/>
            <a:ext cx="6477492" cy="1366715"/>
          </a:xfrm>
        </p:spPr>
        <p:txBody>
          <a:bodyPr>
            <a:normAutofit lnSpcReduction="10000"/>
          </a:bodyPr>
          <a:lstStyle/>
          <a:p>
            <a:endParaRPr lang="sl-SI" dirty="0"/>
          </a:p>
          <a:p>
            <a:endParaRPr lang="sl-SI" dirty="0"/>
          </a:p>
          <a:p>
            <a:r>
              <a:rPr lang="sl-SI" sz="2800" dirty="0"/>
              <a:t>Kdo je </a:t>
            </a:r>
            <a:r>
              <a:rPr lang="sl-SI" sz="2800" b="1" dirty="0"/>
              <a:t>lastnik</a:t>
            </a:r>
            <a:r>
              <a:rPr lang="sl-SI" sz="2800" dirty="0"/>
              <a:t> sobe, ki jo pospravljam? Jaz. 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7101348" y="2791219"/>
            <a:ext cx="4937760" cy="736282"/>
          </a:xfrm>
        </p:spPr>
        <p:txBody>
          <a:bodyPr/>
          <a:lstStyle/>
          <a:p>
            <a:r>
              <a:rPr lang="sl-SI" cap="none" dirty="0"/>
              <a:t>KAJ pospravljam? Sobo.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93174" y="4936366"/>
            <a:ext cx="11076039" cy="1223352"/>
          </a:xfrm>
        </p:spPr>
        <p:txBody>
          <a:bodyPr>
            <a:normAutofit/>
          </a:bodyPr>
          <a:lstStyle/>
          <a:p>
            <a:pPr algn="ctr"/>
            <a:r>
              <a:rPr lang="sl-SI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je osebek hkrati lastnik, potem uporabimo povratni svojilni zaimek.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867" y="1892200"/>
            <a:ext cx="4633362" cy="2731245"/>
          </a:xfrm>
          <a:prstGeom prst="rect">
            <a:avLst/>
          </a:prstGeom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483">
        <p:fade/>
      </p:transition>
    </mc:Choice>
    <mc:Fallback xmlns="">
      <p:transition spd="med" advTm="424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/>
              <a:t>Vozim se </a:t>
            </a:r>
            <a:r>
              <a:rPr lang="sl-SI" b="1" dirty="0"/>
              <a:t>s svojim kolesom.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511412" y="2726050"/>
            <a:ext cx="4937760" cy="736282"/>
          </a:xfrm>
        </p:spPr>
        <p:txBody>
          <a:bodyPr/>
          <a:lstStyle/>
          <a:p>
            <a:r>
              <a:rPr lang="sl-SI" cap="none" dirty="0"/>
              <a:t>S ČIM se vozim? S kolesom.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097280" y="5466445"/>
            <a:ext cx="10627688" cy="751405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/>
              <a:t>Osebek je hkrati lastnik, zato uporabimo povratni svojilni zaimek. 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5197331" y="1989768"/>
            <a:ext cx="4937760" cy="736282"/>
          </a:xfrm>
        </p:spPr>
        <p:txBody>
          <a:bodyPr/>
          <a:lstStyle/>
          <a:p>
            <a:r>
              <a:rPr lang="sl-SI" cap="none" dirty="0"/>
              <a:t>KDO se vozi? Jaz.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5197331" y="3850010"/>
            <a:ext cx="6704617" cy="601011"/>
          </a:xfrm>
        </p:spPr>
        <p:txBody>
          <a:bodyPr>
            <a:noAutofit/>
          </a:bodyPr>
          <a:lstStyle/>
          <a:p>
            <a:r>
              <a:rPr lang="sl-SI" sz="2800" dirty="0"/>
              <a:t>Kdo je</a:t>
            </a:r>
            <a:r>
              <a:rPr lang="sl-SI" sz="2800" b="1" dirty="0"/>
              <a:t> lastnik </a:t>
            </a:r>
            <a:r>
              <a:rPr lang="sl-SI" sz="2800" dirty="0"/>
              <a:t>kolesa, s katerim se vozim? Jaz.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544" y="1894913"/>
            <a:ext cx="3341985" cy="3134838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290">
        <p:fade/>
      </p:transition>
    </mc:Choice>
    <mc:Fallback xmlns="">
      <p:transition spd="med" advTm="40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sl-SI" b="1" dirty="0"/>
              <a:t>Mi </a:t>
            </a:r>
            <a:r>
              <a:rPr lang="sl-SI" b="1" u="sng" dirty="0"/>
              <a:t>posodiš</a:t>
            </a:r>
            <a:r>
              <a:rPr lang="sl-SI" b="1" dirty="0"/>
              <a:t> svoj trikotnik? </a:t>
            </a:r>
          </a:p>
        </p:txBody>
      </p:sp>
      <p:sp>
        <p:nvSpPr>
          <p:cNvPr id="14" name="Označba mesta besedila 2"/>
          <p:cNvSpPr>
            <a:spLocks noGrp="1"/>
          </p:cNvSpPr>
          <p:nvPr>
            <p:ph type="body" idx="1"/>
          </p:nvPr>
        </p:nvSpPr>
        <p:spPr>
          <a:xfrm>
            <a:off x="5744496" y="2050281"/>
            <a:ext cx="4937760" cy="796158"/>
          </a:xfrm>
        </p:spPr>
        <p:txBody>
          <a:bodyPr>
            <a:normAutofit/>
          </a:bodyPr>
          <a:lstStyle/>
          <a:p>
            <a:r>
              <a:rPr lang="sl-SI" cap="none" dirty="0"/>
              <a:t>KDO mi posodi? Ti </a:t>
            </a:r>
          </a:p>
        </p:txBody>
      </p:sp>
      <p:sp>
        <p:nvSpPr>
          <p:cNvPr id="15" name="Označba mesta vsebine 3"/>
          <p:cNvSpPr>
            <a:spLocks noGrp="1"/>
          </p:cNvSpPr>
          <p:nvPr>
            <p:ph sz="half" idx="2"/>
          </p:nvPr>
        </p:nvSpPr>
        <p:spPr>
          <a:xfrm>
            <a:off x="5394960" y="3159360"/>
            <a:ext cx="6477492" cy="1366715"/>
          </a:xfrm>
        </p:spPr>
        <p:txBody>
          <a:bodyPr>
            <a:normAutofit fontScale="85000" lnSpcReduction="10000"/>
          </a:bodyPr>
          <a:lstStyle/>
          <a:p>
            <a:endParaRPr lang="sl-SI" dirty="0"/>
          </a:p>
          <a:p>
            <a:endParaRPr lang="sl-SI" dirty="0"/>
          </a:p>
          <a:p>
            <a:r>
              <a:rPr lang="sl-SI" sz="2800" dirty="0"/>
              <a:t>Kdo je </a:t>
            </a:r>
            <a:r>
              <a:rPr lang="sl-SI" sz="2800" b="1" dirty="0"/>
              <a:t>lastnik</a:t>
            </a:r>
            <a:r>
              <a:rPr lang="sl-SI" sz="2800" dirty="0"/>
              <a:t> trikotnika, ki si ga želim izposoditi? Ti. </a:t>
            </a:r>
          </a:p>
        </p:txBody>
      </p:sp>
      <p:sp>
        <p:nvSpPr>
          <p:cNvPr id="16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7101348" y="2791219"/>
            <a:ext cx="4937760" cy="736282"/>
          </a:xfrm>
        </p:spPr>
        <p:txBody>
          <a:bodyPr/>
          <a:lstStyle/>
          <a:p>
            <a:r>
              <a:rPr lang="sl-SI" cap="none" dirty="0"/>
              <a:t>KAJ mi posodi? Trikotnik.</a:t>
            </a:r>
          </a:p>
        </p:txBody>
      </p:sp>
      <p:sp>
        <p:nvSpPr>
          <p:cNvPr id="17" name="Označba mesta vsebine 5"/>
          <p:cNvSpPr>
            <a:spLocks noGrp="1"/>
          </p:cNvSpPr>
          <p:nvPr>
            <p:ph sz="quarter" idx="4"/>
          </p:nvPr>
        </p:nvSpPr>
        <p:spPr>
          <a:xfrm>
            <a:off x="663677" y="5306835"/>
            <a:ext cx="11076039" cy="740938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chemeClr val="tx1"/>
                </a:solidFill>
              </a:rPr>
              <a:t>Osebek je hkrati lastnik, zato uporabimo povratni svojilni zaimek.</a:t>
            </a: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5608" y="1992547"/>
            <a:ext cx="3206392" cy="3033074"/>
          </a:xfrm>
          <a:prstGeom prst="rect">
            <a:avLst/>
          </a:prstGeom>
        </p:spPr>
      </p:pic>
      <p:sp>
        <p:nvSpPr>
          <p:cNvPr id="20" name="Pravokotnik 19"/>
          <p:cNvSpPr/>
          <p:nvPr/>
        </p:nvSpPr>
        <p:spPr>
          <a:xfrm>
            <a:off x="1365608" y="4574613"/>
            <a:ext cx="973393" cy="383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536">
        <p:fade/>
      </p:transition>
    </mc:Choice>
    <mc:Fallback xmlns="">
      <p:transition spd="med" advTm="315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 cstate="print"/>
          <a:srcRect l="36342" r="41632"/>
          <a:stretch/>
        </p:blipFill>
        <p:spPr>
          <a:xfrm>
            <a:off x="1905375" y="801483"/>
            <a:ext cx="2517258" cy="467591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/>
          <a:srcRect r="89193"/>
          <a:stretch/>
        </p:blipFill>
        <p:spPr>
          <a:xfrm>
            <a:off x="671509" y="801483"/>
            <a:ext cx="1235119" cy="467591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 cstate="print"/>
          <a:srcRect l="78388"/>
          <a:stretch/>
        </p:blipFill>
        <p:spPr>
          <a:xfrm>
            <a:off x="4422633" y="557348"/>
            <a:ext cx="2370053" cy="50459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 cstate="print"/>
          <a:srcRect l="76057" b="8571"/>
          <a:stretch/>
        </p:blipFill>
        <p:spPr>
          <a:xfrm>
            <a:off x="4889442" y="895109"/>
            <a:ext cx="1436434" cy="10696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 cstate="print"/>
          <a:srcRect r="71943" b="7509"/>
          <a:stretch/>
        </p:blipFill>
        <p:spPr>
          <a:xfrm>
            <a:off x="2172669" y="900481"/>
            <a:ext cx="1655579" cy="106424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93758" y="3540035"/>
            <a:ext cx="4628276" cy="273196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89849" y="189329"/>
            <a:ext cx="3783545" cy="2553312"/>
          </a:xfrm>
          <a:prstGeom prst="rect">
            <a:avLst/>
          </a:prstGeom>
        </p:spPr>
      </p:pic>
      <p:cxnSp>
        <p:nvCxnSpPr>
          <p:cNvPr id="11" name="Raven puščični povezovalnik 10"/>
          <p:cNvCxnSpPr/>
          <p:nvPr/>
        </p:nvCxnSpPr>
        <p:spPr>
          <a:xfrm>
            <a:off x="10249989" y="2862622"/>
            <a:ext cx="0" cy="5617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42">
        <p:fade/>
      </p:transition>
    </mc:Choice>
    <mc:Fallback xmlns="">
      <p:transition spd="med" advTm="252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382</TotalTime>
  <Words>163</Words>
  <Application>Microsoft Office PowerPoint</Application>
  <PresentationFormat>Širokozaslonsko</PresentationFormat>
  <Paragraphs>26</Paragraphs>
  <Slides>6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Retrospektiva</vt:lpstr>
      <vt:lpstr>POVRATNI SVOJILNI ZAIMEK</vt:lpstr>
      <vt:lpstr>POVRATNI SVOJILNI ZAIMEK</vt:lpstr>
      <vt:lpstr>Pospravljam svojo sobo. </vt:lpstr>
      <vt:lpstr>Vozim se s svojim kolesom.</vt:lpstr>
      <vt:lpstr>Mi posodiš svoj trikotnik? 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ZAIMKI</dc:title>
  <dc:creator>Petra Matko</dc:creator>
  <cp:lastModifiedBy>Tina</cp:lastModifiedBy>
  <cp:revision>83</cp:revision>
  <dcterms:created xsi:type="dcterms:W3CDTF">2020-04-02T06:11:56Z</dcterms:created>
  <dcterms:modified xsi:type="dcterms:W3CDTF">2020-05-25T16:01:08Z</dcterms:modified>
</cp:coreProperties>
</file>