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6" r:id="rId2"/>
    <p:sldId id="262" r:id="rId3"/>
    <p:sldId id="279" r:id="rId4"/>
    <p:sldId id="280" r:id="rId5"/>
    <p:sldId id="28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1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83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56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294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2335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801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2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02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781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11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BF2F77-C7B0-484A-8571-675E75CCD099}" type="datetimeFigureOut">
              <a:rPr lang="sl-SI" smtClean="0"/>
              <a:pPr/>
              <a:t>24.5.2020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086773-F6A6-4450-8CEF-29D70F1EA780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1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ZAIMKI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97280" y="4853827"/>
            <a:ext cx="10058400" cy="1143000"/>
          </a:xfrm>
        </p:spPr>
        <p:txBody>
          <a:bodyPr/>
          <a:lstStyle/>
          <a:p>
            <a:r>
              <a:rPr lang="sl-SI" cap="none" dirty="0"/>
              <a:t>Razmišljali bomo o tem, katere besede so osebni, svojilni, vprašalni, oziralni in kazalni zaimki.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08311"/>
            <a:ext cx="5460327" cy="381356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49445" y="1280034"/>
            <a:ext cx="176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MOJ</a:t>
            </a:r>
          </a:p>
        </p:txBody>
      </p:sp>
      <p:sp>
        <p:nvSpPr>
          <p:cNvPr id="8" name="PoljeZBesedilom 7"/>
          <p:cNvSpPr txBox="1"/>
          <p:nvPr/>
        </p:nvSpPr>
        <p:spPr>
          <a:xfrm rot="20907499">
            <a:off x="2261175" y="696254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TA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743091" y="1623497"/>
            <a:ext cx="140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SVOJ</a:t>
            </a:r>
          </a:p>
        </p:txBody>
      </p:sp>
      <p:sp>
        <p:nvSpPr>
          <p:cNvPr id="10" name="PoljeZBesedilom 9"/>
          <p:cNvSpPr txBox="1"/>
          <p:nvPr/>
        </p:nvSpPr>
        <p:spPr>
          <a:xfrm rot="9917864" flipH="1" flipV="1">
            <a:off x="653289" y="2433310"/>
            <a:ext cx="129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ONA</a:t>
            </a:r>
          </a:p>
        </p:txBody>
      </p:sp>
      <p:sp>
        <p:nvSpPr>
          <p:cNvPr id="11" name="PoljeZBesedilom 10"/>
          <p:cNvSpPr txBox="1"/>
          <p:nvPr/>
        </p:nvSpPr>
        <p:spPr>
          <a:xfrm rot="209724">
            <a:off x="3376153" y="1363566"/>
            <a:ext cx="141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KDO</a:t>
            </a:r>
          </a:p>
        </p:txBody>
      </p:sp>
      <p:sp>
        <p:nvSpPr>
          <p:cNvPr id="12" name="PoljeZBesedilom 11"/>
          <p:cNvSpPr txBox="1"/>
          <p:nvPr/>
        </p:nvSpPr>
        <p:spPr>
          <a:xfrm rot="1667783">
            <a:off x="2861187" y="2418736"/>
            <a:ext cx="135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KDOR</a:t>
            </a:r>
          </a:p>
        </p:txBody>
      </p:sp>
      <p:sp>
        <p:nvSpPr>
          <p:cNvPr id="13" name="PoljeZBesedilom 12"/>
          <p:cNvSpPr txBox="1"/>
          <p:nvPr/>
        </p:nvSpPr>
        <p:spPr>
          <a:xfrm rot="635984">
            <a:off x="4225872" y="2123673"/>
            <a:ext cx="105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SVOJ</a:t>
            </a:r>
          </a:p>
        </p:txBody>
      </p:sp>
      <p:sp>
        <p:nvSpPr>
          <p:cNvPr id="14" name="PoljeZBesedilom 13"/>
          <p:cNvSpPr txBox="1"/>
          <p:nvPr/>
        </p:nvSpPr>
        <p:spPr>
          <a:xfrm rot="383169">
            <a:off x="3834581" y="564248"/>
            <a:ext cx="119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NAJIN</a:t>
            </a:r>
          </a:p>
        </p:txBody>
      </p:sp>
      <p:sp>
        <p:nvSpPr>
          <p:cNvPr id="15" name="PoljeZBesedilom 14"/>
          <p:cNvSpPr txBox="1"/>
          <p:nvPr/>
        </p:nvSpPr>
        <p:spPr>
          <a:xfrm rot="20817762">
            <a:off x="1149315" y="434007"/>
            <a:ext cx="84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MIDVA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1829338" y="2549578"/>
            <a:ext cx="111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TISTI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334">
        <p:fade/>
      </p:transition>
    </mc:Choice>
    <mc:Fallback xmlns="">
      <p:transition spd="med" advTm="19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4533" y="108087"/>
            <a:ext cx="3200400" cy="2286000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SO ZAIMKI?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373668" y="1297577"/>
            <a:ext cx="3623844" cy="4450080"/>
          </a:xfrm>
          <a:prstGeom prst="rect">
            <a:avLst/>
          </a:prstGeom>
        </p:spPr>
      </p:pic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17714" y="2926080"/>
            <a:ext cx="3674038" cy="3379124"/>
          </a:xfrm>
        </p:spPr>
        <p:txBody>
          <a:bodyPr>
            <a:noAutofit/>
          </a:bodyPr>
          <a:lstStyle/>
          <a:p>
            <a:pPr algn="ctr"/>
            <a:r>
              <a:rPr lang="sl-SI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Zaimki so besede, ki jih lahko uporabljamo namesto samostalnikov in pridevnikov.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7512" y="593709"/>
            <a:ext cx="3534067" cy="5887698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851">
        <p:fade/>
      </p:transition>
    </mc:Choice>
    <mc:Fallback xmlns="">
      <p:transition spd="med" advTm="418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760" y="416559"/>
            <a:ext cx="3200400" cy="1701799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OSEBNI ZAIMKI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65760" y="2306320"/>
            <a:ext cx="3403600" cy="420624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besede, ki stojijo namesto samostalnika. Tako so jih poimenovali, ker stojijo namesto „imen“ za bitja, stvari in pojme. </a:t>
            </a:r>
          </a:p>
          <a:p>
            <a:pPr algn="ctr"/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683760" y="3302000"/>
            <a:ext cx="709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u="sng" dirty="0"/>
              <a:t>Mama</a:t>
            </a:r>
            <a:r>
              <a:rPr lang="pl-PL" sz="2800" dirty="0"/>
              <a:t> in jaz sva odšli v mesto. </a:t>
            </a:r>
            <a:r>
              <a:rPr lang="pl-PL" sz="2800" b="1" u="sng" dirty="0"/>
              <a:t>Mama</a:t>
            </a:r>
            <a:r>
              <a:rPr lang="pl-PL" sz="2800" dirty="0"/>
              <a:t> si je kupila hlače, jaz pa copate</a:t>
            </a:r>
            <a:r>
              <a:rPr lang="pl-PL" dirty="0"/>
              <a:t>.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8240" y="555380"/>
            <a:ext cx="1986280" cy="2253664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4775200" y="4907280"/>
            <a:ext cx="712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2800" b="1" u="sng" dirty="0"/>
              <a:t>Mama</a:t>
            </a:r>
            <a:r>
              <a:rPr lang="sl-SI" sz="2800" dirty="0"/>
              <a:t> sva odšli v mesto. </a:t>
            </a:r>
            <a:r>
              <a:rPr lang="sl-SI" sz="2800" b="1" u="sng" dirty="0"/>
              <a:t>Ona</a:t>
            </a:r>
            <a:r>
              <a:rPr lang="sl-SI" sz="2800" dirty="0"/>
              <a:t> si je kupila hlače, jaz pa copate</a:t>
            </a:r>
            <a:r>
              <a:rPr lang="sl-SI" sz="2000" dirty="0"/>
              <a:t>.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6235" y="767616"/>
            <a:ext cx="3371850" cy="205740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6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278">
        <p:fade/>
      </p:transition>
    </mc:Choice>
    <mc:Fallback xmlns="">
      <p:transition spd="med" advTm="95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331616" y="518051"/>
            <a:ext cx="6973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Osebni zaimki poznajo </a:t>
            </a:r>
            <a:r>
              <a:rPr lang="sl-SI" sz="2400" b="1" u="sng" dirty="0"/>
              <a:t>tri osebe</a:t>
            </a:r>
            <a:r>
              <a:rPr lang="sl-SI" sz="2400" b="1" dirty="0"/>
              <a:t>, in sicer:  - 1. osebo </a:t>
            </a:r>
          </a:p>
          <a:p>
            <a:r>
              <a:rPr lang="sl-SI" sz="2400" b="1" dirty="0"/>
              <a:t>                                                                             - 2. osebo</a:t>
            </a:r>
          </a:p>
          <a:p>
            <a:r>
              <a:rPr lang="sl-SI" sz="2400" b="1" dirty="0"/>
              <a:t>                                                                              - 3. osebo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145280" y="2112387"/>
            <a:ext cx="7172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Osebni zaimki poznajo </a:t>
            </a:r>
            <a:r>
              <a:rPr lang="sl-SI" sz="2400" b="1" u="sng" dirty="0"/>
              <a:t>tri števila</a:t>
            </a:r>
            <a:r>
              <a:rPr lang="sl-SI" sz="2400" b="1" dirty="0"/>
              <a:t>, in sicer: - ednino</a:t>
            </a:r>
          </a:p>
          <a:p>
            <a:r>
              <a:rPr lang="sl-SI" sz="2400" b="1" dirty="0"/>
              <a:t>                                                                             - dvojino</a:t>
            </a:r>
          </a:p>
          <a:p>
            <a:r>
              <a:rPr lang="sl-SI" sz="2400" b="1" dirty="0"/>
              <a:t>                                                                             - množino  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560" y="1141219"/>
            <a:ext cx="3461280" cy="217149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print"/>
          <a:srcRect l="719" r="1535" b="6807"/>
          <a:stretch/>
        </p:blipFill>
        <p:spPr>
          <a:xfrm>
            <a:off x="509737" y="4057805"/>
            <a:ext cx="11001543" cy="1895955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7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675">
        <p:fade/>
      </p:transition>
    </mc:Choice>
    <mc:Fallback xmlns="">
      <p:transition spd="med" advTm="62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93040" y="233680"/>
            <a:ext cx="3637280" cy="7010400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/>
              <a:t>Tako kot samostalnike tudi osebne zaimke </a:t>
            </a:r>
            <a:r>
              <a:rPr lang="sl-SI" sz="2400" b="1" u="sng" dirty="0"/>
              <a:t>sklanjamo</a:t>
            </a:r>
            <a:r>
              <a:rPr lang="sl-SI" sz="2400" b="1" dirty="0"/>
              <a:t>. </a:t>
            </a:r>
          </a:p>
          <a:p>
            <a:endParaRPr lang="sl-SI" sz="1800" b="1" dirty="0"/>
          </a:p>
          <a:p>
            <a:r>
              <a:rPr lang="sl-SI" sz="2400" b="1" dirty="0"/>
              <a:t>V nekaterih sklonih so </a:t>
            </a:r>
            <a:r>
              <a:rPr lang="sl-SI" sz="2400" b="1" u="sng" dirty="0"/>
              <a:t>oblike daljše ali krajše</a:t>
            </a:r>
            <a:r>
              <a:rPr lang="sl-SI" sz="2400" b="1" dirty="0"/>
              <a:t>.</a:t>
            </a:r>
          </a:p>
          <a:p>
            <a:endParaRPr lang="sl-SI" sz="1800" b="1" dirty="0"/>
          </a:p>
          <a:p>
            <a:r>
              <a:rPr lang="sl-SI" sz="2400" b="1" dirty="0"/>
              <a:t>Kadar želimo osebni zaimek poudariti, uporabimo dolgo obliko.</a:t>
            </a:r>
          </a:p>
          <a:p>
            <a:r>
              <a:rPr lang="sl-SI" sz="1800" b="1" dirty="0"/>
              <a:t>Andrej je v kino povabil </a:t>
            </a:r>
            <a:r>
              <a:rPr lang="sl-SI" sz="1800" b="1" i="1" u="sng" dirty="0"/>
              <a:t>mene</a:t>
            </a:r>
            <a:r>
              <a:rPr lang="sl-SI" sz="1800" b="1" dirty="0"/>
              <a:t>, ne tebe.</a:t>
            </a:r>
          </a:p>
          <a:p>
            <a:endParaRPr lang="sl-SI" sz="1800" b="1" dirty="0"/>
          </a:p>
          <a:p>
            <a:r>
              <a:rPr lang="sl-SI" sz="2400" b="1" dirty="0"/>
              <a:t>Kadar osebnega zaimka ni potrebno poudariti, uporabimo kratko obliko</a:t>
            </a:r>
            <a:r>
              <a:rPr lang="sl-SI" sz="2000" dirty="0"/>
              <a:t>.</a:t>
            </a:r>
          </a:p>
          <a:p>
            <a:r>
              <a:rPr lang="sl-SI" sz="2000" dirty="0"/>
              <a:t>Andrej </a:t>
            </a:r>
            <a:r>
              <a:rPr lang="sl-SI" sz="2000" i="1" u="sng" dirty="0"/>
              <a:t>me</a:t>
            </a:r>
            <a:r>
              <a:rPr lang="sl-SI" sz="2000" dirty="0"/>
              <a:t> je povabil v kino.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0240" y="144025"/>
            <a:ext cx="7142480" cy="6617011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799">
        <p:fade/>
      </p:transition>
    </mc:Choice>
    <mc:Fallback xmlns="">
      <p:transition spd="med" advTm="517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</TotalTime>
  <Words>204</Words>
  <Application>Microsoft Office PowerPoint</Application>
  <PresentationFormat>Širokozaslonsko</PresentationFormat>
  <Paragraphs>33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Retrospektiva</vt:lpstr>
      <vt:lpstr>ZAIMKI</vt:lpstr>
      <vt:lpstr>KAJ SO ZAIMKI?</vt:lpstr>
      <vt:lpstr>OSEBNI ZAIMKI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ZAIMKI</dc:title>
  <dc:creator>Petra Matko</dc:creator>
  <cp:lastModifiedBy>Tina</cp:lastModifiedBy>
  <cp:revision>75</cp:revision>
  <dcterms:created xsi:type="dcterms:W3CDTF">2020-04-02T06:11:56Z</dcterms:created>
  <dcterms:modified xsi:type="dcterms:W3CDTF">2020-05-24T16:14:43Z</dcterms:modified>
</cp:coreProperties>
</file>