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70F-4A1A-4D83-8627-FB9E22A8D013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AB5-441B-4C03-AE08-FB1DA140FD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198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70F-4A1A-4D83-8627-FB9E22A8D013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AB5-441B-4C03-AE08-FB1DA140FD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560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70F-4A1A-4D83-8627-FB9E22A8D013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AB5-441B-4C03-AE08-FB1DA140FD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429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70F-4A1A-4D83-8627-FB9E22A8D013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AB5-441B-4C03-AE08-FB1DA140FD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393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70F-4A1A-4D83-8627-FB9E22A8D013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AB5-441B-4C03-AE08-FB1DA140FD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21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70F-4A1A-4D83-8627-FB9E22A8D013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AB5-441B-4C03-AE08-FB1DA140FD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752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70F-4A1A-4D83-8627-FB9E22A8D013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AB5-441B-4C03-AE08-FB1DA140FD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27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70F-4A1A-4D83-8627-FB9E22A8D013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AB5-441B-4C03-AE08-FB1DA140FD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390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70F-4A1A-4D83-8627-FB9E22A8D013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AB5-441B-4C03-AE08-FB1DA140FD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589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70F-4A1A-4D83-8627-FB9E22A8D013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AB5-441B-4C03-AE08-FB1DA140FD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178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270F-4A1A-4D83-8627-FB9E22A8D013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AB5-441B-4C03-AE08-FB1DA140FD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546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5270F-4A1A-4D83-8627-FB9E22A8D013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43AB5-441B-4C03-AE08-FB1DA140FD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385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Navodila za izdelavo PowerPoint predstavitve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731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Spoznali bomo …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Strukturo predstavitve</a:t>
            </a:r>
          </a:p>
          <a:p>
            <a:r>
              <a:rPr lang="sl-SI" dirty="0"/>
              <a:t>Obliko predstavitve</a:t>
            </a:r>
          </a:p>
          <a:p>
            <a:r>
              <a:rPr lang="sl-SI" dirty="0"/>
              <a:t>Uporaba slik, animacij, filmov v PPT</a:t>
            </a:r>
          </a:p>
        </p:txBody>
      </p:sp>
    </p:spTree>
    <p:extLst>
      <p:ext uri="{BB962C8B-B14F-4D97-AF65-F5344CB8AC3E}">
        <p14:creationId xmlns:p14="http://schemas.microsoft.com/office/powerpoint/2010/main" val="126117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Struktura predstavitve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Uvod</a:t>
            </a:r>
          </a:p>
          <a:p>
            <a:r>
              <a:rPr lang="sl-SI" dirty="0"/>
              <a:t>Jedro</a:t>
            </a:r>
          </a:p>
          <a:p>
            <a:r>
              <a:rPr lang="sl-SI" dirty="0"/>
              <a:t>Zaključek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5361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Oblika predstavitve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Ključne besede</a:t>
            </a:r>
          </a:p>
          <a:p>
            <a:r>
              <a:rPr lang="sl-SI" dirty="0"/>
              <a:t>Pisava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dirty="0"/>
              <a:t>enostavna za branje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dirty="0"/>
              <a:t>velikost najmanj 20 </a:t>
            </a:r>
            <a:r>
              <a:rPr lang="sl-SI" dirty="0" err="1"/>
              <a:t>ptx</a:t>
            </a:r>
            <a:r>
              <a:rPr lang="sl-SI" dirty="0"/>
              <a:t> največ 40 </a:t>
            </a:r>
            <a:r>
              <a:rPr lang="sl-SI" dirty="0" err="1"/>
              <a:t>ptx</a:t>
            </a:r>
            <a:endParaRPr lang="sl-SI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sl-SI" dirty="0"/>
              <a:t> enaka na vseh prosojnicah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l-SI" dirty="0"/>
          </a:p>
          <a:p>
            <a:r>
              <a:rPr lang="sl-SI" dirty="0"/>
              <a:t>Barve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dirty="0"/>
              <a:t> poživitev predstavitve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dirty="0"/>
              <a:t>Poudarimo bistvo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dirty="0"/>
              <a:t>največ tri različne barve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dirty="0"/>
              <a:t>Kontrast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dirty="0"/>
              <a:t>Enake na vseh prosojnicah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2966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Slike v predstavitvi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Ustreznost in smiselnost slike</a:t>
            </a:r>
          </a:p>
          <a:p>
            <a:r>
              <a:rPr lang="sl-SI" dirty="0"/>
              <a:t>Opis povezave med besedilom in sliko</a:t>
            </a:r>
          </a:p>
          <a:p>
            <a:r>
              <a:rPr lang="sl-SI" dirty="0"/>
              <a:t>Največ tri slike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6353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76</Words>
  <Application>Microsoft Office PowerPoint</Application>
  <PresentationFormat>Širokozaslonsko</PresentationFormat>
  <Paragraphs>26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Officeova tema</vt:lpstr>
      <vt:lpstr>Navodila za izdelavo PowerPoint predstavitve</vt:lpstr>
      <vt:lpstr>Spoznali bomo …</vt:lpstr>
      <vt:lpstr>Struktura predstavitve</vt:lpstr>
      <vt:lpstr>Oblika predstavitve</vt:lpstr>
      <vt:lpstr>Slike v predstavitvi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Navodila za izdelavo PowerPoint predstavitve</dc:title>
  <dc:creator>Računalniški kabinet</dc:creator>
  <cp:lastModifiedBy>Tina Eremić</cp:lastModifiedBy>
  <cp:revision>2</cp:revision>
  <dcterms:created xsi:type="dcterms:W3CDTF">2015-11-26T07:07:10Z</dcterms:created>
  <dcterms:modified xsi:type="dcterms:W3CDTF">2020-04-01T17:31:43Z</dcterms:modified>
</cp:coreProperties>
</file>